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6" r:id="rId7"/>
    <p:sldId id="271" r:id="rId8"/>
    <p:sldId id="272" r:id="rId9"/>
    <p:sldId id="273" r:id="rId10"/>
    <p:sldId id="274" r:id="rId11"/>
    <p:sldId id="275" r:id="rId12"/>
    <p:sldId id="276" r:id="rId13"/>
    <p:sldId id="280" r:id="rId14"/>
    <p:sldId id="281" r:id="rId15"/>
    <p:sldId id="277" r:id="rId16"/>
    <p:sldId id="278" r:id="rId17"/>
    <p:sldId id="279" r:id="rId18"/>
    <p:sldId id="259" r:id="rId19"/>
    <p:sldId id="262" r:id="rId20"/>
    <p:sldId id="260" r:id="rId21"/>
    <p:sldId id="265" r:id="rId22"/>
    <p:sldId id="26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D00"/>
    <a:srgbClr val="1A292C"/>
    <a:srgbClr val="223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E0F21C26-A29F-43A6-865E-C28FEA64CB5F}"/>
    <pc:docChg chg="modSld">
      <pc:chgData name="" userId="" providerId="" clId="Web-{E0F21C26-A29F-43A6-865E-C28FEA64CB5F}" dt="2018-08-22T06:05:32.642" v="9" actId="20577"/>
      <pc:docMkLst>
        <pc:docMk/>
      </pc:docMkLst>
      <pc:sldChg chg="modSp">
        <pc:chgData name="" userId="" providerId="" clId="Web-{E0F21C26-A29F-43A6-865E-C28FEA64CB5F}" dt="2018-08-22T06:05:31.970" v="7" actId="20577"/>
        <pc:sldMkLst>
          <pc:docMk/>
          <pc:sldMk cId="2533558968" sldId="273"/>
        </pc:sldMkLst>
        <pc:spChg chg="mod">
          <ac:chgData name="" userId="" providerId="" clId="Web-{E0F21C26-A29F-43A6-865E-C28FEA64CB5F}" dt="2018-08-22T06:05:27.657" v="2" actId="20577"/>
          <ac:spMkLst>
            <pc:docMk/>
            <pc:sldMk cId="2533558968" sldId="273"/>
            <ac:spMk id="5" creationId="{FEDBF36E-7C60-41C0-A733-9808F526E72C}"/>
          </ac:spMkLst>
        </pc:spChg>
        <pc:spChg chg="mod">
          <ac:chgData name="" userId="" providerId="" clId="Web-{E0F21C26-A29F-43A6-865E-C28FEA64CB5F}" dt="2018-08-22T06:05:31.970" v="7" actId="20577"/>
          <ac:spMkLst>
            <pc:docMk/>
            <pc:sldMk cId="2533558968" sldId="273"/>
            <ac:spMk id="6" creationId="{B6BCCE3E-0BDD-4ED4-BB0B-3EBE49ECBC69}"/>
          </ac:spMkLst>
        </pc:spChg>
      </pc:sldChg>
    </pc:docChg>
  </pc:docChgLst>
  <pc:docChgLst>
    <pc:chgData clId="Web-{11367BBB-3E2C-403C-85AA-3D5DBAF02D2F}"/>
    <pc:docChg chg="delSld">
      <pc:chgData name="" userId="" providerId="" clId="Web-{11367BBB-3E2C-403C-85AA-3D5DBAF02D2F}" dt="2018-08-22T16:48:04.461" v="3"/>
      <pc:docMkLst>
        <pc:docMk/>
      </pc:docMkLst>
      <pc:sldChg chg="del">
        <pc:chgData name="" userId="" providerId="" clId="Web-{11367BBB-3E2C-403C-85AA-3D5DBAF02D2F}" dt="2018-08-22T16:48:04.461" v="3"/>
        <pc:sldMkLst>
          <pc:docMk/>
          <pc:sldMk cId="1162249072" sldId="267"/>
        </pc:sldMkLst>
      </pc:sldChg>
      <pc:sldChg chg="del">
        <pc:chgData name="" userId="" providerId="" clId="Web-{11367BBB-3E2C-403C-85AA-3D5DBAF02D2F}" dt="2018-08-22T16:48:01.195" v="2"/>
        <pc:sldMkLst>
          <pc:docMk/>
          <pc:sldMk cId="3201023616" sldId="268"/>
        </pc:sldMkLst>
      </pc:sldChg>
      <pc:sldChg chg="del">
        <pc:chgData name="" userId="" providerId="" clId="Web-{11367BBB-3E2C-403C-85AA-3D5DBAF02D2F}" dt="2018-08-22T16:47:53.820" v="0"/>
        <pc:sldMkLst>
          <pc:docMk/>
          <pc:sldMk cId="3308368185" sldId="269"/>
        </pc:sldMkLst>
      </pc:sldChg>
      <pc:sldChg chg="del">
        <pc:chgData name="" userId="" providerId="" clId="Web-{11367BBB-3E2C-403C-85AA-3D5DBAF02D2F}" dt="2018-08-22T16:47:58.257" v="1"/>
        <pc:sldMkLst>
          <pc:docMk/>
          <pc:sldMk cId="3247952548" sldId="27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0C0477-7A0E-43AA-930C-19F4C433A42A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5982707-0C91-44F9-9863-8A34F4947B0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Front-end</a:t>
          </a:r>
        </a:p>
      </dgm:t>
    </dgm:pt>
    <dgm:pt modelId="{CF4F24F3-ADAE-4EC7-9D7C-7F68D1783AB7}" type="parTrans" cxnId="{9788B533-BCD0-45FB-8CAE-B54C51A95E83}">
      <dgm:prSet/>
      <dgm:spPr/>
      <dgm:t>
        <a:bodyPr/>
        <a:lstStyle/>
        <a:p>
          <a:endParaRPr lang="en-US"/>
        </a:p>
      </dgm:t>
    </dgm:pt>
    <dgm:pt modelId="{10078AA9-F9D6-4366-BE92-943A58DD374D}" type="sibTrans" cxnId="{9788B533-BCD0-45FB-8CAE-B54C51A95E83}">
      <dgm:prSet/>
      <dgm:spPr/>
      <dgm:t>
        <a:bodyPr/>
        <a:lstStyle/>
        <a:p>
          <a:endParaRPr lang="en-US"/>
        </a:p>
      </dgm:t>
    </dgm:pt>
    <dgm:pt modelId="{D74AFAA7-7935-4D68-A7E9-36B27B231ED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HTML</a:t>
          </a:r>
        </a:p>
      </dgm:t>
    </dgm:pt>
    <dgm:pt modelId="{508CC932-321D-4686-B380-79BAB0835A9D}" type="parTrans" cxnId="{2B60C567-8B28-4EEB-841D-A8C7B9A9BA8A}">
      <dgm:prSet/>
      <dgm:spPr>
        <a:ln w="38100">
          <a:solidFill>
            <a:srgbClr val="FF3D00"/>
          </a:solidFill>
        </a:ln>
      </dgm:spPr>
      <dgm:t>
        <a:bodyPr/>
        <a:lstStyle/>
        <a:p>
          <a:endParaRPr lang="en-US"/>
        </a:p>
      </dgm:t>
    </dgm:pt>
    <dgm:pt modelId="{B9EDEDBF-50A8-4E7F-9524-C2279D02EC7E}" type="sibTrans" cxnId="{2B60C567-8B28-4EEB-841D-A8C7B9A9BA8A}">
      <dgm:prSet/>
      <dgm:spPr/>
      <dgm:t>
        <a:bodyPr/>
        <a:lstStyle/>
        <a:p>
          <a:endParaRPr lang="en-US"/>
        </a:p>
      </dgm:t>
    </dgm:pt>
    <dgm:pt modelId="{B5A9B35D-1DB5-424A-BFB1-0FE63F9ADF9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CSS</a:t>
          </a:r>
        </a:p>
      </dgm:t>
    </dgm:pt>
    <dgm:pt modelId="{145F40C7-D946-4FBD-8EF3-0283AEA3AF23}" type="parTrans" cxnId="{7E586332-ACD2-47A4-821F-B123878D30E8}">
      <dgm:prSet/>
      <dgm:spPr>
        <a:ln w="38100">
          <a:solidFill>
            <a:srgbClr val="FF3D00"/>
          </a:solidFill>
        </a:ln>
      </dgm:spPr>
      <dgm:t>
        <a:bodyPr/>
        <a:lstStyle/>
        <a:p>
          <a:endParaRPr lang="en-US"/>
        </a:p>
      </dgm:t>
    </dgm:pt>
    <dgm:pt modelId="{0AD95531-EDE4-4A2E-B9FB-3BA8F7C74BE3}" type="sibTrans" cxnId="{7E586332-ACD2-47A4-821F-B123878D30E8}">
      <dgm:prSet/>
      <dgm:spPr/>
      <dgm:t>
        <a:bodyPr/>
        <a:lstStyle/>
        <a:p>
          <a:endParaRPr lang="en-US"/>
        </a:p>
      </dgm:t>
    </dgm:pt>
    <dgm:pt modelId="{BE01639F-80CE-4648-AA60-3A85ADDD8FA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JavaScript</a:t>
          </a:r>
        </a:p>
      </dgm:t>
    </dgm:pt>
    <dgm:pt modelId="{D8520C0C-DBC7-4CF1-8F61-3B04130D99F3}" type="parTrans" cxnId="{3227AFCA-1A62-49F6-A88E-40762C6483E4}">
      <dgm:prSet/>
      <dgm:spPr>
        <a:ln w="38100">
          <a:solidFill>
            <a:srgbClr val="FF3D00"/>
          </a:solidFill>
        </a:ln>
      </dgm:spPr>
      <dgm:t>
        <a:bodyPr/>
        <a:lstStyle/>
        <a:p>
          <a:endParaRPr lang="en-US"/>
        </a:p>
      </dgm:t>
    </dgm:pt>
    <dgm:pt modelId="{C87B742A-0ECE-4538-B0CD-78341ACF1B14}" type="sibTrans" cxnId="{3227AFCA-1A62-49F6-A88E-40762C6483E4}">
      <dgm:prSet/>
      <dgm:spPr/>
      <dgm:t>
        <a:bodyPr/>
        <a:lstStyle/>
        <a:p>
          <a:endParaRPr lang="en-US"/>
        </a:p>
      </dgm:t>
    </dgm:pt>
    <dgm:pt modelId="{E32337C6-3E23-4E99-BB14-EDEA75B12C93}" type="pres">
      <dgm:prSet presAssocID="{680C0477-7A0E-43AA-930C-19F4C433A4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F876061-447C-4FAF-A571-B7DDA2F7D676}" type="pres">
      <dgm:prSet presAssocID="{85982707-0C91-44F9-9863-8A34F4947B01}" presName="hierRoot1" presStyleCnt="0"/>
      <dgm:spPr/>
    </dgm:pt>
    <dgm:pt modelId="{48C6C8DB-E8FE-45FC-B334-59E611431769}" type="pres">
      <dgm:prSet presAssocID="{85982707-0C91-44F9-9863-8A34F4947B01}" presName="composite" presStyleCnt="0"/>
      <dgm:spPr/>
    </dgm:pt>
    <dgm:pt modelId="{DBFBF9FC-8C68-43D6-82E4-5445A651E31E}" type="pres">
      <dgm:prSet presAssocID="{85982707-0C91-44F9-9863-8A34F4947B01}" presName="image" presStyleLbl="node0" presStyleIdx="0" presStyleCnt="1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>
          <a:solidFill>
            <a:srgbClr val="FF3D00"/>
          </a:solidFill>
        </a:ln>
      </dgm:spPr>
    </dgm:pt>
    <dgm:pt modelId="{662E94D3-043A-44BD-A165-37D7089E4913}" type="pres">
      <dgm:prSet presAssocID="{85982707-0C91-44F9-9863-8A34F4947B01}" presName="text" presStyleLbl="revTx" presStyleIdx="0" presStyleCnt="4">
        <dgm:presLayoutVars>
          <dgm:chPref val="3"/>
        </dgm:presLayoutVars>
      </dgm:prSet>
      <dgm:spPr/>
    </dgm:pt>
    <dgm:pt modelId="{209DE1FB-82AF-499A-BD74-E7B56A18D80F}" type="pres">
      <dgm:prSet presAssocID="{85982707-0C91-44F9-9863-8A34F4947B01}" presName="hierChild2" presStyleCnt="0"/>
      <dgm:spPr/>
    </dgm:pt>
    <dgm:pt modelId="{4C5ACEEF-6470-44AC-AB92-499172D3A30A}" type="pres">
      <dgm:prSet presAssocID="{508CC932-321D-4686-B380-79BAB0835A9D}" presName="Name10" presStyleLbl="parChTrans1D2" presStyleIdx="0" presStyleCnt="3"/>
      <dgm:spPr/>
    </dgm:pt>
    <dgm:pt modelId="{F8ED2D95-AEC8-4F29-A2F0-2B80380B474F}" type="pres">
      <dgm:prSet presAssocID="{D74AFAA7-7935-4D68-A7E9-36B27B231ED1}" presName="hierRoot2" presStyleCnt="0"/>
      <dgm:spPr/>
    </dgm:pt>
    <dgm:pt modelId="{2FAFCAAD-77C9-4520-B64B-67EA67BC0640}" type="pres">
      <dgm:prSet presAssocID="{D74AFAA7-7935-4D68-A7E9-36B27B231ED1}" presName="composite2" presStyleCnt="0"/>
      <dgm:spPr/>
    </dgm:pt>
    <dgm:pt modelId="{BD47F4B4-FA0C-414F-B79D-36C96721848D}" type="pres">
      <dgm:prSet presAssocID="{D74AFAA7-7935-4D68-A7E9-36B27B231ED1}" presName="image2" presStyleLbl="node2" presStyleIdx="0" presStyleCnt="3"/>
      <dgm:spPr>
        <a:blipFill>
          <a:blip xmlns:r="http://schemas.openxmlformats.org/officeDocument/2006/relationships" r:embed="rId2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>
          <a:solidFill>
            <a:srgbClr val="FF3D00"/>
          </a:solidFill>
        </a:ln>
      </dgm:spPr>
    </dgm:pt>
    <dgm:pt modelId="{0E6A37DA-62C6-41D0-A1F2-CA3E1F30AA87}" type="pres">
      <dgm:prSet presAssocID="{D74AFAA7-7935-4D68-A7E9-36B27B231ED1}" presName="text2" presStyleLbl="revTx" presStyleIdx="1" presStyleCnt="4">
        <dgm:presLayoutVars>
          <dgm:chPref val="3"/>
        </dgm:presLayoutVars>
      </dgm:prSet>
      <dgm:spPr/>
    </dgm:pt>
    <dgm:pt modelId="{BA90D504-F10D-400F-9030-AF1680C34D4E}" type="pres">
      <dgm:prSet presAssocID="{D74AFAA7-7935-4D68-A7E9-36B27B231ED1}" presName="hierChild3" presStyleCnt="0"/>
      <dgm:spPr/>
    </dgm:pt>
    <dgm:pt modelId="{FBD96C94-78D3-4469-9F27-6CEDBC01351E}" type="pres">
      <dgm:prSet presAssocID="{145F40C7-D946-4FBD-8EF3-0283AEA3AF23}" presName="Name10" presStyleLbl="parChTrans1D2" presStyleIdx="1" presStyleCnt="3"/>
      <dgm:spPr/>
    </dgm:pt>
    <dgm:pt modelId="{3D93A8D8-5BEE-4915-9D2E-1EEC971C45D4}" type="pres">
      <dgm:prSet presAssocID="{B5A9B35D-1DB5-424A-BFB1-0FE63F9ADF9E}" presName="hierRoot2" presStyleCnt="0"/>
      <dgm:spPr/>
    </dgm:pt>
    <dgm:pt modelId="{F4075948-D9CB-419B-BF13-6AF1EC906E3D}" type="pres">
      <dgm:prSet presAssocID="{B5A9B35D-1DB5-424A-BFB1-0FE63F9ADF9E}" presName="composite2" presStyleCnt="0"/>
      <dgm:spPr/>
    </dgm:pt>
    <dgm:pt modelId="{37AC66FB-D224-4B70-8613-6D892C8CCD74}" type="pres">
      <dgm:prSet presAssocID="{B5A9B35D-1DB5-424A-BFB1-0FE63F9ADF9E}" presName="image2" presStyleLbl="node2" presStyleIdx="1" presStyleCnt="3"/>
      <dgm:spPr>
        <a:blipFill>
          <a:blip xmlns:r="http://schemas.openxmlformats.org/officeDocument/2006/relationships" r:embed="rId3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>
          <a:solidFill>
            <a:srgbClr val="FF3D00"/>
          </a:solidFill>
        </a:ln>
      </dgm:spPr>
    </dgm:pt>
    <dgm:pt modelId="{69B951EC-801F-4812-B315-F645D3FA06D8}" type="pres">
      <dgm:prSet presAssocID="{B5A9B35D-1DB5-424A-BFB1-0FE63F9ADF9E}" presName="text2" presStyleLbl="revTx" presStyleIdx="2" presStyleCnt="4">
        <dgm:presLayoutVars>
          <dgm:chPref val="3"/>
        </dgm:presLayoutVars>
      </dgm:prSet>
      <dgm:spPr/>
    </dgm:pt>
    <dgm:pt modelId="{7C4DB53B-A27B-45F2-BD69-027546796F99}" type="pres">
      <dgm:prSet presAssocID="{B5A9B35D-1DB5-424A-BFB1-0FE63F9ADF9E}" presName="hierChild3" presStyleCnt="0"/>
      <dgm:spPr/>
    </dgm:pt>
    <dgm:pt modelId="{3CB29696-EB41-4B60-9D8B-61157EBBAC0D}" type="pres">
      <dgm:prSet presAssocID="{D8520C0C-DBC7-4CF1-8F61-3B04130D99F3}" presName="Name10" presStyleLbl="parChTrans1D2" presStyleIdx="2" presStyleCnt="3"/>
      <dgm:spPr/>
    </dgm:pt>
    <dgm:pt modelId="{444C9E2A-DCFB-4902-A1DF-17D6CCEBB7B4}" type="pres">
      <dgm:prSet presAssocID="{BE01639F-80CE-4648-AA60-3A85ADDD8FAE}" presName="hierRoot2" presStyleCnt="0"/>
      <dgm:spPr/>
    </dgm:pt>
    <dgm:pt modelId="{83BB81AA-B49E-48F3-A082-4E22932E8CB3}" type="pres">
      <dgm:prSet presAssocID="{BE01639F-80CE-4648-AA60-3A85ADDD8FAE}" presName="composite2" presStyleCnt="0"/>
      <dgm:spPr/>
    </dgm:pt>
    <dgm:pt modelId="{946004DE-94C7-4579-A84C-C1E481B61F21}" type="pres">
      <dgm:prSet presAssocID="{BE01639F-80CE-4648-AA60-3A85ADDD8FAE}" presName="image2" presStyleLbl="node2" presStyleIdx="2" presStyleCnt="3"/>
      <dgm:spPr>
        <a:blipFill>
          <a:blip xmlns:r="http://schemas.openxmlformats.org/officeDocument/2006/relationships" r:embed="rId4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>
          <a:solidFill>
            <a:srgbClr val="FF3D00"/>
          </a:solidFill>
        </a:ln>
      </dgm:spPr>
    </dgm:pt>
    <dgm:pt modelId="{F5FCA4AA-F9B3-4961-BC06-05D9D205A16F}" type="pres">
      <dgm:prSet presAssocID="{BE01639F-80CE-4648-AA60-3A85ADDD8FAE}" presName="text2" presStyleLbl="revTx" presStyleIdx="3" presStyleCnt="4">
        <dgm:presLayoutVars>
          <dgm:chPref val="3"/>
        </dgm:presLayoutVars>
      </dgm:prSet>
      <dgm:spPr/>
    </dgm:pt>
    <dgm:pt modelId="{9A364D9A-6FE3-4B72-AEED-1639DD814279}" type="pres">
      <dgm:prSet presAssocID="{BE01639F-80CE-4648-AA60-3A85ADDD8FAE}" presName="hierChild3" presStyleCnt="0"/>
      <dgm:spPr/>
    </dgm:pt>
  </dgm:ptLst>
  <dgm:cxnLst>
    <dgm:cxn modelId="{6871F401-6BB9-479E-BD7C-EA6B09B8984D}" type="presOf" srcId="{D8520C0C-DBC7-4CF1-8F61-3B04130D99F3}" destId="{3CB29696-EB41-4B60-9D8B-61157EBBAC0D}" srcOrd="0" destOrd="0" presId="urn:microsoft.com/office/officeart/2009/layout/CirclePictureHierarchy"/>
    <dgm:cxn modelId="{1424AE09-96C7-4F5A-AB59-DA21B6D3A3A4}" type="presOf" srcId="{D74AFAA7-7935-4D68-A7E9-36B27B231ED1}" destId="{0E6A37DA-62C6-41D0-A1F2-CA3E1F30AA87}" srcOrd="0" destOrd="0" presId="urn:microsoft.com/office/officeart/2009/layout/CirclePictureHierarchy"/>
    <dgm:cxn modelId="{5C39661E-8190-40BE-953E-794E8174E558}" type="presOf" srcId="{85982707-0C91-44F9-9863-8A34F4947B01}" destId="{662E94D3-043A-44BD-A165-37D7089E4913}" srcOrd="0" destOrd="0" presId="urn:microsoft.com/office/officeart/2009/layout/CirclePictureHierarchy"/>
    <dgm:cxn modelId="{7E586332-ACD2-47A4-821F-B123878D30E8}" srcId="{85982707-0C91-44F9-9863-8A34F4947B01}" destId="{B5A9B35D-1DB5-424A-BFB1-0FE63F9ADF9E}" srcOrd="1" destOrd="0" parTransId="{145F40C7-D946-4FBD-8EF3-0283AEA3AF23}" sibTransId="{0AD95531-EDE4-4A2E-B9FB-3BA8F7C74BE3}"/>
    <dgm:cxn modelId="{9788B533-BCD0-45FB-8CAE-B54C51A95E83}" srcId="{680C0477-7A0E-43AA-930C-19F4C433A42A}" destId="{85982707-0C91-44F9-9863-8A34F4947B01}" srcOrd="0" destOrd="0" parTransId="{CF4F24F3-ADAE-4EC7-9D7C-7F68D1783AB7}" sibTransId="{10078AA9-F9D6-4366-BE92-943A58DD374D}"/>
    <dgm:cxn modelId="{83694434-97AE-47BA-B09D-96916C702F40}" type="presOf" srcId="{508CC932-321D-4686-B380-79BAB0835A9D}" destId="{4C5ACEEF-6470-44AC-AB92-499172D3A30A}" srcOrd="0" destOrd="0" presId="urn:microsoft.com/office/officeart/2009/layout/CirclePictureHierarchy"/>
    <dgm:cxn modelId="{7CFE873C-F2F9-4939-8F52-71F5CF823FAC}" type="presOf" srcId="{BE01639F-80CE-4648-AA60-3A85ADDD8FAE}" destId="{F5FCA4AA-F9B3-4961-BC06-05D9D205A16F}" srcOrd="0" destOrd="0" presId="urn:microsoft.com/office/officeart/2009/layout/CirclePictureHierarchy"/>
    <dgm:cxn modelId="{2B60C567-8B28-4EEB-841D-A8C7B9A9BA8A}" srcId="{85982707-0C91-44F9-9863-8A34F4947B01}" destId="{D74AFAA7-7935-4D68-A7E9-36B27B231ED1}" srcOrd="0" destOrd="0" parTransId="{508CC932-321D-4686-B380-79BAB0835A9D}" sibTransId="{B9EDEDBF-50A8-4E7F-9524-C2279D02EC7E}"/>
    <dgm:cxn modelId="{1223B66E-36E0-4E18-B4EC-036BC2A42276}" type="presOf" srcId="{680C0477-7A0E-43AA-930C-19F4C433A42A}" destId="{E32337C6-3E23-4E99-BB14-EDEA75B12C93}" srcOrd="0" destOrd="0" presId="urn:microsoft.com/office/officeart/2009/layout/CirclePictureHierarchy"/>
    <dgm:cxn modelId="{97145A95-6AB5-4F91-B3AD-AF53A5020C00}" type="presOf" srcId="{B5A9B35D-1DB5-424A-BFB1-0FE63F9ADF9E}" destId="{69B951EC-801F-4812-B315-F645D3FA06D8}" srcOrd="0" destOrd="0" presId="urn:microsoft.com/office/officeart/2009/layout/CirclePictureHierarchy"/>
    <dgm:cxn modelId="{3227AFCA-1A62-49F6-A88E-40762C6483E4}" srcId="{85982707-0C91-44F9-9863-8A34F4947B01}" destId="{BE01639F-80CE-4648-AA60-3A85ADDD8FAE}" srcOrd="2" destOrd="0" parTransId="{D8520C0C-DBC7-4CF1-8F61-3B04130D99F3}" sibTransId="{C87B742A-0ECE-4538-B0CD-78341ACF1B14}"/>
    <dgm:cxn modelId="{4F17A6D9-BC82-4148-88ED-E085D5777D13}" type="presOf" srcId="{145F40C7-D946-4FBD-8EF3-0283AEA3AF23}" destId="{FBD96C94-78D3-4469-9F27-6CEDBC01351E}" srcOrd="0" destOrd="0" presId="urn:microsoft.com/office/officeart/2009/layout/CirclePictureHierarchy"/>
    <dgm:cxn modelId="{80A7CA15-701E-46BC-83E1-97D8E5FC2ECF}" type="presParOf" srcId="{E32337C6-3E23-4E99-BB14-EDEA75B12C93}" destId="{3F876061-447C-4FAF-A571-B7DDA2F7D676}" srcOrd="0" destOrd="0" presId="urn:microsoft.com/office/officeart/2009/layout/CirclePictureHierarchy"/>
    <dgm:cxn modelId="{15BEE515-AC1C-4915-A32A-686E64B5B856}" type="presParOf" srcId="{3F876061-447C-4FAF-A571-B7DDA2F7D676}" destId="{48C6C8DB-E8FE-45FC-B334-59E611431769}" srcOrd="0" destOrd="0" presId="urn:microsoft.com/office/officeart/2009/layout/CirclePictureHierarchy"/>
    <dgm:cxn modelId="{2A2618BD-AE1B-482A-B624-0B69A18B905F}" type="presParOf" srcId="{48C6C8DB-E8FE-45FC-B334-59E611431769}" destId="{DBFBF9FC-8C68-43D6-82E4-5445A651E31E}" srcOrd="0" destOrd="0" presId="urn:microsoft.com/office/officeart/2009/layout/CirclePictureHierarchy"/>
    <dgm:cxn modelId="{206B6A92-7484-47D8-AC44-57537BE02E2D}" type="presParOf" srcId="{48C6C8DB-E8FE-45FC-B334-59E611431769}" destId="{662E94D3-043A-44BD-A165-37D7089E4913}" srcOrd="1" destOrd="0" presId="urn:microsoft.com/office/officeart/2009/layout/CirclePictureHierarchy"/>
    <dgm:cxn modelId="{628C1C88-ED47-4E93-9FDC-A23C45E614AD}" type="presParOf" srcId="{3F876061-447C-4FAF-A571-B7DDA2F7D676}" destId="{209DE1FB-82AF-499A-BD74-E7B56A18D80F}" srcOrd="1" destOrd="0" presId="urn:microsoft.com/office/officeart/2009/layout/CirclePictureHierarchy"/>
    <dgm:cxn modelId="{28770F8D-EBA2-4A21-BBD0-6ECD2A414529}" type="presParOf" srcId="{209DE1FB-82AF-499A-BD74-E7B56A18D80F}" destId="{4C5ACEEF-6470-44AC-AB92-499172D3A30A}" srcOrd="0" destOrd="0" presId="urn:microsoft.com/office/officeart/2009/layout/CirclePictureHierarchy"/>
    <dgm:cxn modelId="{F06BFBD4-1BCA-4DA1-A79B-6BEF9A088AB1}" type="presParOf" srcId="{209DE1FB-82AF-499A-BD74-E7B56A18D80F}" destId="{F8ED2D95-AEC8-4F29-A2F0-2B80380B474F}" srcOrd="1" destOrd="0" presId="urn:microsoft.com/office/officeart/2009/layout/CirclePictureHierarchy"/>
    <dgm:cxn modelId="{B317CDAC-365E-4151-8AD9-3B84A9FE30E9}" type="presParOf" srcId="{F8ED2D95-AEC8-4F29-A2F0-2B80380B474F}" destId="{2FAFCAAD-77C9-4520-B64B-67EA67BC0640}" srcOrd="0" destOrd="0" presId="urn:microsoft.com/office/officeart/2009/layout/CirclePictureHierarchy"/>
    <dgm:cxn modelId="{A16FB5F0-DC8B-4D4D-8B43-23F5D8B45488}" type="presParOf" srcId="{2FAFCAAD-77C9-4520-B64B-67EA67BC0640}" destId="{BD47F4B4-FA0C-414F-B79D-36C96721848D}" srcOrd="0" destOrd="0" presId="urn:microsoft.com/office/officeart/2009/layout/CirclePictureHierarchy"/>
    <dgm:cxn modelId="{1F2E9AE5-01A2-4B14-AF5B-B65DA358351F}" type="presParOf" srcId="{2FAFCAAD-77C9-4520-B64B-67EA67BC0640}" destId="{0E6A37DA-62C6-41D0-A1F2-CA3E1F30AA87}" srcOrd="1" destOrd="0" presId="urn:microsoft.com/office/officeart/2009/layout/CirclePictureHierarchy"/>
    <dgm:cxn modelId="{838D3AAB-968F-4B6E-9F1D-C309F6E7232C}" type="presParOf" srcId="{F8ED2D95-AEC8-4F29-A2F0-2B80380B474F}" destId="{BA90D504-F10D-400F-9030-AF1680C34D4E}" srcOrd="1" destOrd="0" presId="urn:microsoft.com/office/officeart/2009/layout/CirclePictureHierarchy"/>
    <dgm:cxn modelId="{C7667857-072D-46D6-937D-EBDCEF538A27}" type="presParOf" srcId="{209DE1FB-82AF-499A-BD74-E7B56A18D80F}" destId="{FBD96C94-78D3-4469-9F27-6CEDBC01351E}" srcOrd="2" destOrd="0" presId="urn:microsoft.com/office/officeart/2009/layout/CirclePictureHierarchy"/>
    <dgm:cxn modelId="{69472C1F-32A9-4097-9565-6171AE1F7E91}" type="presParOf" srcId="{209DE1FB-82AF-499A-BD74-E7B56A18D80F}" destId="{3D93A8D8-5BEE-4915-9D2E-1EEC971C45D4}" srcOrd="3" destOrd="0" presId="urn:microsoft.com/office/officeart/2009/layout/CirclePictureHierarchy"/>
    <dgm:cxn modelId="{FAAFB784-EA4D-4391-A932-209767B25107}" type="presParOf" srcId="{3D93A8D8-5BEE-4915-9D2E-1EEC971C45D4}" destId="{F4075948-D9CB-419B-BF13-6AF1EC906E3D}" srcOrd="0" destOrd="0" presId="urn:microsoft.com/office/officeart/2009/layout/CirclePictureHierarchy"/>
    <dgm:cxn modelId="{ACFE5764-1C86-4124-BA7D-CA32A0B5010E}" type="presParOf" srcId="{F4075948-D9CB-419B-BF13-6AF1EC906E3D}" destId="{37AC66FB-D224-4B70-8613-6D892C8CCD74}" srcOrd="0" destOrd="0" presId="urn:microsoft.com/office/officeart/2009/layout/CirclePictureHierarchy"/>
    <dgm:cxn modelId="{4AEA22EE-794A-4834-92F7-DEF412F8B6E0}" type="presParOf" srcId="{F4075948-D9CB-419B-BF13-6AF1EC906E3D}" destId="{69B951EC-801F-4812-B315-F645D3FA06D8}" srcOrd="1" destOrd="0" presId="urn:microsoft.com/office/officeart/2009/layout/CirclePictureHierarchy"/>
    <dgm:cxn modelId="{3D3B7730-9DCB-4296-B1AE-48F0373A9889}" type="presParOf" srcId="{3D93A8D8-5BEE-4915-9D2E-1EEC971C45D4}" destId="{7C4DB53B-A27B-45F2-BD69-027546796F99}" srcOrd="1" destOrd="0" presId="urn:microsoft.com/office/officeart/2009/layout/CirclePictureHierarchy"/>
    <dgm:cxn modelId="{84E4E5D6-4D2C-4943-BA1D-14160E9DA51D}" type="presParOf" srcId="{209DE1FB-82AF-499A-BD74-E7B56A18D80F}" destId="{3CB29696-EB41-4B60-9D8B-61157EBBAC0D}" srcOrd="4" destOrd="0" presId="urn:microsoft.com/office/officeart/2009/layout/CirclePictureHierarchy"/>
    <dgm:cxn modelId="{0291E849-C399-4275-9E66-D580D1398487}" type="presParOf" srcId="{209DE1FB-82AF-499A-BD74-E7B56A18D80F}" destId="{444C9E2A-DCFB-4902-A1DF-17D6CCEBB7B4}" srcOrd="5" destOrd="0" presId="urn:microsoft.com/office/officeart/2009/layout/CirclePictureHierarchy"/>
    <dgm:cxn modelId="{62507338-9CAC-4F41-B113-5F598712FCDB}" type="presParOf" srcId="{444C9E2A-DCFB-4902-A1DF-17D6CCEBB7B4}" destId="{83BB81AA-B49E-48F3-A082-4E22932E8CB3}" srcOrd="0" destOrd="0" presId="urn:microsoft.com/office/officeart/2009/layout/CirclePictureHierarchy"/>
    <dgm:cxn modelId="{A51C2254-BC86-4524-91C4-AFB9CCACE363}" type="presParOf" srcId="{83BB81AA-B49E-48F3-A082-4E22932E8CB3}" destId="{946004DE-94C7-4579-A84C-C1E481B61F21}" srcOrd="0" destOrd="0" presId="urn:microsoft.com/office/officeart/2009/layout/CirclePictureHierarchy"/>
    <dgm:cxn modelId="{3FA4528D-2495-4DC7-9B7E-6A9F7F43A4C2}" type="presParOf" srcId="{83BB81AA-B49E-48F3-A082-4E22932E8CB3}" destId="{F5FCA4AA-F9B3-4961-BC06-05D9D205A16F}" srcOrd="1" destOrd="0" presId="urn:microsoft.com/office/officeart/2009/layout/CirclePictureHierarchy"/>
    <dgm:cxn modelId="{8B822D39-D3DD-429C-A814-4BB2C54EC682}" type="presParOf" srcId="{444C9E2A-DCFB-4902-A1DF-17D6CCEBB7B4}" destId="{9A364D9A-6FE3-4B72-AEED-1639DD814279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B29696-EB41-4B60-9D8B-61157EBBAC0D}">
      <dsp:nvSpPr>
        <dsp:cNvPr id="0" name=""/>
        <dsp:cNvSpPr/>
      </dsp:nvSpPr>
      <dsp:spPr>
        <a:xfrm>
          <a:off x="4271962" y="1970286"/>
          <a:ext cx="3614737" cy="4140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8668"/>
              </a:lnTo>
              <a:lnTo>
                <a:pt x="3614737" y="208668"/>
              </a:lnTo>
              <a:lnTo>
                <a:pt x="3614737" y="414051"/>
              </a:lnTo>
            </a:path>
          </a:pathLst>
        </a:custGeom>
        <a:noFill/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D96C94-78D3-4469-9F27-6CEDBC01351E}">
      <dsp:nvSpPr>
        <dsp:cNvPr id="0" name=""/>
        <dsp:cNvSpPr/>
      </dsp:nvSpPr>
      <dsp:spPr>
        <a:xfrm>
          <a:off x="4226242" y="1970286"/>
          <a:ext cx="91440" cy="4140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4051"/>
              </a:lnTo>
            </a:path>
          </a:pathLst>
        </a:custGeom>
        <a:noFill/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5ACEEF-6470-44AC-AB92-499172D3A30A}">
      <dsp:nvSpPr>
        <dsp:cNvPr id="0" name=""/>
        <dsp:cNvSpPr/>
      </dsp:nvSpPr>
      <dsp:spPr>
        <a:xfrm>
          <a:off x="657224" y="1970286"/>
          <a:ext cx="3614737" cy="414051"/>
        </a:xfrm>
        <a:custGeom>
          <a:avLst/>
          <a:gdLst/>
          <a:ahLst/>
          <a:cxnLst/>
          <a:rect l="0" t="0" r="0" b="0"/>
          <a:pathLst>
            <a:path>
              <a:moveTo>
                <a:pt x="3614737" y="0"/>
              </a:moveTo>
              <a:lnTo>
                <a:pt x="3614737" y="208668"/>
              </a:lnTo>
              <a:lnTo>
                <a:pt x="0" y="208668"/>
              </a:lnTo>
              <a:lnTo>
                <a:pt x="0" y="414051"/>
              </a:lnTo>
            </a:path>
          </a:pathLst>
        </a:custGeom>
        <a:noFill/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FBF9FC-8C68-43D6-82E4-5445A651E31E}">
      <dsp:nvSpPr>
        <dsp:cNvPr id="0" name=""/>
        <dsp:cNvSpPr/>
      </dsp:nvSpPr>
      <dsp:spPr>
        <a:xfrm>
          <a:off x="3614737" y="655836"/>
          <a:ext cx="1314450" cy="1314450"/>
        </a:xfrm>
        <a:prstGeom prst="ellipse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2E94D3-043A-44BD-A165-37D7089E4913}">
      <dsp:nvSpPr>
        <dsp:cNvPr id="0" name=""/>
        <dsp:cNvSpPr/>
      </dsp:nvSpPr>
      <dsp:spPr>
        <a:xfrm>
          <a:off x="4929187" y="652550"/>
          <a:ext cx="1971675" cy="1314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Front-end</a:t>
          </a:r>
        </a:p>
      </dsp:txBody>
      <dsp:txXfrm>
        <a:off x="4929187" y="652550"/>
        <a:ext cx="1971675" cy="1314450"/>
      </dsp:txXfrm>
    </dsp:sp>
    <dsp:sp modelId="{BD47F4B4-FA0C-414F-B79D-36C96721848D}">
      <dsp:nvSpPr>
        <dsp:cNvPr id="0" name=""/>
        <dsp:cNvSpPr/>
      </dsp:nvSpPr>
      <dsp:spPr>
        <a:xfrm>
          <a:off x="0" y="2384337"/>
          <a:ext cx="1314450" cy="1314450"/>
        </a:xfrm>
        <a:prstGeom prst="ellipse">
          <a:avLst/>
        </a:prstGeom>
        <a:blipFill>
          <a:blip xmlns:r="http://schemas.openxmlformats.org/officeDocument/2006/relationships" r:embed="rId2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6A37DA-62C6-41D0-A1F2-CA3E1F30AA87}">
      <dsp:nvSpPr>
        <dsp:cNvPr id="0" name=""/>
        <dsp:cNvSpPr/>
      </dsp:nvSpPr>
      <dsp:spPr>
        <a:xfrm>
          <a:off x="1314449" y="2381051"/>
          <a:ext cx="1971675" cy="1314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HTML</a:t>
          </a:r>
        </a:p>
      </dsp:txBody>
      <dsp:txXfrm>
        <a:off x="1314449" y="2381051"/>
        <a:ext cx="1971675" cy="1314450"/>
      </dsp:txXfrm>
    </dsp:sp>
    <dsp:sp modelId="{37AC66FB-D224-4B70-8613-6D892C8CCD74}">
      <dsp:nvSpPr>
        <dsp:cNvPr id="0" name=""/>
        <dsp:cNvSpPr/>
      </dsp:nvSpPr>
      <dsp:spPr>
        <a:xfrm>
          <a:off x="3614737" y="2384337"/>
          <a:ext cx="1314450" cy="1314450"/>
        </a:xfrm>
        <a:prstGeom prst="ellipse">
          <a:avLst/>
        </a:prstGeom>
        <a:blipFill>
          <a:blip xmlns:r="http://schemas.openxmlformats.org/officeDocument/2006/relationships" r:embed="rId3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951EC-801F-4812-B315-F645D3FA06D8}">
      <dsp:nvSpPr>
        <dsp:cNvPr id="0" name=""/>
        <dsp:cNvSpPr/>
      </dsp:nvSpPr>
      <dsp:spPr>
        <a:xfrm>
          <a:off x="4929187" y="2381051"/>
          <a:ext cx="1971675" cy="1314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CSS</a:t>
          </a:r>
        </a:p>
      </dsp:txBody>
      <dsp:txXfrm>
        <a:off x="4929187" y="2381051"/>
        <a:ext cx="1971675" cy="1314450"/>
      </dsp:txXfrm>
    </dsp:sp>
    <dsp:sp modelId="{946004DE-94C7-4579-A84C-C1E481B61F21}">
      <dsp:nvSpPr>
        <dsp:cNvPr id="0" name=""/>
        <dsp:cNvSpPr/>
      </dsp:nvSpPr>
      <dsp:spPr>
        <a:xfrm>
          <a:off x="7229475" y="2384337"/>
          <a:ext cx="1314450" cy="1314450"/>
        </a:xfrm>
        <a:prstGeom prst="ellipse">
          <a:avLst/>
        </a:prstGeom>
        <a:blipFill>
          <a:blip xmlns:r="http://schemas.openxmlformats.org/officeDocument/2006/relationships" r:embed="rId4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 cap="flat" cmpd="sng" algn="ctr">
          <a:solidFill>
            <a:srgbClr val="FF3D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FCA4AA-F9B3-4961-BC06-05D9D205A16F}">
      <dsp:nvSpPr>
        <dsp:cNvPr id="0" name=""/>
        <dsp:cNvSpPr/>
      </dsp:nvSpPr>
      <dsp:spPr>
        <a:xfrm>
          <a:off x="8543925" y="2381051"/>
          <a:ext cx="1971675" cy="1314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JavaScript</a:t>
          </a:r>
        </a:p>
      </dsp:txBody>
      <dsp:txXfrm>
        <a:off x="8543925" y="2381051"/>
        <a:ext cx="1971675" cy="1314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36EA4-A07C-4BAF-9FE5-85995E1BE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A1B0E-8B40-48CA-88C8-5C6D4E0FE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7F5BD-153E-40D8-81C6-6BE4324EE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61A6E-156F-48C2-840F-F5CD148D9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DE80-A0CB-4B0C-8F31-3C638905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1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3945-7613-4A42-9CFB-26107806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08C84-27DF-4DE4-9735-FFF45671F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CAA86-023B-4EDE-B749-444FA3F1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0610A-AA2B-4285-9A2C-64E7FEFA0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97915-AF81-4A0C-9622-53894253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897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5A2D05-610E-4F4D-B06D-0872F499A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7F51B8-8027-4879-B8AC-105981B3C5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07E29-6C97-459A-B333-3409465E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F3601-16B4-42E9-BCAF-95DAE48E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5D9D0-275E-4F72-9057-AFE60FBF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49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9C9E1-B57B-41ED-AB68-00E225D80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D2606-EC17-4296-979D-8DBB08CA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E234E-0499-4316-89E4-58EE10149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6AADD-CD66-4A48-89E7-BD4D0D0D6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4C93E-169A-4B45-B22B-79361BC96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076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A3CA3-FB21-4663-9327-3FCBA70C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69B86-8EB0-4E31-86A9-3150CFD73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71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128C2-3A61-4CAB-802F-B77A80830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0D3EB-01F8-46CF-8048-44CE9F78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AC74B-3017-4FC2-9FC8-05342C47D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6026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C4326-A609-4092-AD70-2111EBBD9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94338-4168-451E-9DB5-0D0362C21B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50E85-9F64-41EE-82A9-ED0AF2BAB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C45F7-CA58-40FC-AF91-3AB2FC466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C138E-8E0A-4DB9-90AA-39F0F703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6832D-2D57-4228-A9F7-750DDE2B8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53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EB37-D5F1-4E65-A198-366A3A13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0CBB6-3D37-4431-9510-F5EE653A4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005DE7-E316-4C95-9F53-F09187E96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772EF0-62EF-4E45-A8A2-373110543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A91C9-576E-4426-B236-5341886E5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BBBA5C-B9E5-485C-8A18-D1E243691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DB08D5-93D5-40BB-B1FB-9BABD1ED5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5C9D86-85DA-4BB3-AEDF-D337A24F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8746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12062-0366-4764-AE65-61DF44715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1ABC47-0B0A-46A2-8CD4-E65DD973D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D6370-9264-402C-B2EA-CE116DD14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D561C0-AB5D-4CC0-9960-72993502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82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226B9F-FE30-4388-B446-1116415CA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B329DB-7868-4FDE-9799-B7AA37E23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870B3-6C8E-4EC2-93ED-385D3403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64E5-EDDE-47A1-B87A-54EC6F3EB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387E1-9981-454E-A671-2E80B9FE9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22EB1-2FDB-4181-BAD8-C24E486DF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B7ED6-FA36-4737-9961-DECE1026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1A52A7-209B-4CB7-B453-019DFCB3A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767FD-132A-4E8C-8B4C-CEF000995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70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C40E0-232E-4C72-86D0-6828FC1E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43CF92-4A2F-4C68-8B10-2D82E2259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63823A-0FBF-4ABD-BD7C-D67526955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7F622-3095-4477-A773-5F1A44086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1938F0-C20E-4064-81D2-9814474D5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5207A-7D5F-4BF1-99C9-2B86D8B97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3966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5CD3A3-51DF-4194-912E-0388729DA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843E6-048B-4965-A927-01271092C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7E6E-8F20-451B-A73E-99C261B0C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02D5C-EB22-4371-AB1E-FF9EE784AAA4}" type="datetimeFigureOut">
              <a:rPr lang="en-IN" smtClean="0"/>
              <a:t>22-08-2018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9E79B-ACF6-471C-AA75-3022BD3D7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13BFA-3FBE-4682-8D23-E0A1A2A10E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5DA8B-C48D-49A7-A6D3-250CE2F50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49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media" Target="../media/media2.mp4"/><Relationship Id="rId7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3.png"/><Relationship Id="rId4" Type="http://schemas.openxmlformats.org/officeDocument/2006/relationships/video" Target="../media/media2.mp4"/><Relationship Id="rId9" Type="http://schemas.openxmlformats.org/officeDocument/2006/relationships/image" Target="../media/image22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15DF53-C434-4799-9D60-AC110F388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Study Jams</a:t>
            </a:r>
          </a:p>
        </p:txBody>
      </p:sp>
      <p:pic>
        <p:nvPicPr>
          <p:cNvPr id="1032" name="Picture 8" descr="https://png.kisspng.com/sh/ba598f4fad9cd821256e6259fa63e3c9/L4Dxd3E5UME5OGM1S5HzdXWye7r6kCBvb15tjN91LYLog8H2jwNqfpYyj9drLXTog7rujr14bZMyfNdBZXzygL7sjwQue5DrjOlqcj3mf7Xskr11epJziAJqcnXxhH73jvcuPZI8TahtOHWzSYjtVcIvO2IAUaIEMUW0RYKAVsQ2OWo9SKUDOT7zfri=/kisspng-html-responsive-web-design-web-development-softwar-coder-transparent-png-5a756d8e097f52.3199091515176451980389.png">
            <a:extLst>
              <a:ext uri="{FF2B5EF4-FFF2-40B4-BE49-F238E27FC236}">
                <a16:creationId xmlns:a16="http://schemas.microsoft.com/office/drawing/2014/main" id="{2137627F-3025-43A1-B52A-988FB972B4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17" y="2771436"/>
            <a:ext cx="4948191" cy="4086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1027F8-CEE7-45D8-972C-8AD5237D2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261" y="5425943"/>
            <a:ext cx="3513991" cy="134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2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 Tags</a:t>
            </a:r>
            <a:endParaRPr lang="en-IN" sz="5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ECD2528-3C20-467E-8F0B-08F131D0B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6" y="1458089"/>
            <a:ext cx="12168876" cy="4879307"/>
          </a:xfrm>
          <a:effectLst>
            <a:outerShdw blurRad="495300" dist="317500" dir="5400000" sx="75000" sy="75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5636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 Attributes</a:t>
            </a:r>
            <a:endParaRPr lang="en-IN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2F0CD-6BF7-4E59-96EC-E5CFAADC2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id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</a:t>
            </a:r>
          </a:p>
          <a:p>
            <a:r>
              <a:rPr lang="en-IN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href</a:t>
            </a:r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style</a:t>
            </a:r>
          </a:p>
          <a:p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229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Side Task</a:t>
            </a:r>
            <a:endParaRPr lang="en-IN" sz="5400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DD0DADA6-E282-4A9F-900B-D371F53611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72"/>
          <a:stretch/>
        </p:blipFill>
        <p:spPr>
          <a:xfrm>
            <a:off x="905522" y="1615736"/>
            <a:ext cx="10172343" cy="4871009"/>
          </a:xfrm>
        </p:spPr>
      </p:pic>
    </p:spTree>
    <p:extLst>
      <p:ext uri="{BB962C8B-B14F-4D97-AF65-F5344CB8AC3E}">
        <p14:creationId xmlns:p14="http://schemas.microsoft.com/office/powerpoint/2010/main" val="415855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Side Task</a:t>
            </a:r>
            <a:endParaRPr lang="en-IN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66C68E-D79A-4665-8390-431C3D8B6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36" b="32396"/>
          <a:stretch/>
        </p:blipFill>
        <p:spPr>
          <a:xfrm>
            <a:off x="995485" y="1537208"/>
            <a:ext cx="10234767" cy="4970124"/>
          </a:xfrm>
        </p:spPr>
      </p:pic>
    </p:spTree>
    <p:extLst>
      <p:ext uri="{BB962C8B-B14F-4D97-AF65-F5344CB8AC3E}">
        <p14:creationId xmlns:p14="http://schemas.microsoft.com/office/powerpoint/2010/main" val="3065612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Side Task</a:t>
            </a:r>
            <a:endParaRPr lang="en-IN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66C68E-D79A-4665-8390-431C3D8B6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80"/>
          <a:stretch/>
        </p:blipFill>
        <p:spPr>
          <a:xfrm>
            <a:off x="966556" y="1575282"/>
            <a:ext cx="10258887" cy="4945419"/>
          </a:xfrm>
        </p:spPr>
      </p:pic>
    </p:spTree>
    <p:extLst>
      <p:ext uri="{BB962C8B-B14F-4D97-AF65-F5344CB8AC3E}">
        <p14:creationId xmlns:p14="http://schemas.microsoft.com/office/powerpoint/2010/main" val="382211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Cascading Style Sheets (CSS)</a:t>
            </a:r>
            <a:endParaRPr lang="en-IN" sz="5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AF3761-9C99-4ACA-977B-B84B73927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044" y="1825625"/>
            <a:ext cx="81179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49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css</a:t>
            </a:r>
            <a:endParaRPr lang="en-IN" sz="5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CA4446-FBD5-4ADA-BDA2-A7507FA2AD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777" y="1825625"/>
            <a:ext cx="9102445" cy="4351338"/>
          </a:xfrm>
        </p:spPr>
      </p:pic>
    </p:spTree>
    <p:extLst>
      <p:ext uri="{BB962C8B-B14F-4D97-AF65-F5344CB8AC3E}">
        <p14:creationId xmlns:p14="http://schemas.microsoft.com/office/powerpoint/2010/main" val="1802256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css</a:t>
            </a:r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properties</a:t>
            </a:r>
            <a:endParaRPr lang="en-IN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1172F-7D36-4037-8C31-CA948C67D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Colours</a:t>
            </a:r>
          </a:p>
          <a:p>
            <a:pPr lvl="0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font styles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DOM introduction</a:t>
            </a:r>
          </a:p>
          <a:p>
            <a:pPr lvl="1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Margin</a:t>
            </a:r>
          </a:p>
          <a:p>
            <a:pPr lvl="1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Padding</a:t>
            </a:r>
          </a:p>
          <a:p>
            <a:pPr lvl="1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Border</a:t>
            </a:r>
          </a:p>
          <a:p>
            <a:pPr lvl="1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Height</a:t>
            </a:r>
          </a:p>
          <a:p>
            <a:pPr lvl="1"/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Width</a:t>
            </a:r>
          </a:p>
        </p:txBody>
      </p:sp>
    </p:spTree>
    <p:extLst>
      <p:ext uri="{BB962C8B-B14F-4D97-AF65-F5344CB8AC3E}">
        <p14:creationId xmlns:p14="http://schemas.microsoft.com/office/powerpoint/2010/main" val="3270874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Woah !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2370378"/>
            <a:ext cx="8198796" cy="3378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Accelerated Mobile Pages (AMP)</a:t>
            </a:r>
          </a:p>
          <a:p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Lightning fast load times on mobiles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Robust feel even on slow networks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Optimised to be silky smooth</a:t>
            </a:r>
          </a:p>
          <a:p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pic>
        <p:nvPicPr>
          <p:cNvPr id="2050" name="Picture 2" descr="https://www.ampproject.org/static/img/home/home_phone_ebay@1_5x.png">
            <a:extLst>
              <a:ext uri="{FF2B5EF4-FFF2-40B4-BE49-F238E27FC236}">
                <a16:creationId xmlns:a16="http://schemas.microsoft.com/office/drawing/2014/main" id="{25356B82-57BD-4AF1-B125-1EAA31F1F2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56" b="7495"/>
          <a:stretch/>
        </p:blipFill>
        <p:spPr bwMode="auto">
          <a:xfrm>
            <a:off x="8360849" y="671217"/>
            <a:ext cx="3831152" cy="618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99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Woah !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337" y="3693153"/>
            <a:ext cx="6400060" cy="8788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AMP indexing by google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FE1251-5EFA-4F67-9FFA-7B15CF1AD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85" y="1690692"/>
            <a:ext cx="2752077" cy="515971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DB16D2-48EF-46E2-8FF5-F726A45BE036}"/>
              </a:ext>
            </a:extLst>
          </p:cNvPr>
          <p:cNvCxnSpPr>
            <a:cxnSpLocks/>
            <a:endCxn id="8" idx="7"/>
          </p:cNvCxnSpPr>
          <p:nvPr/>
        </p:nvCxnSpPr>
        <p:spPr>
          <a:xfrm flipH="1">
            <a:off x="2327133" y="4021584"/>
            <a:ext cx="2946204" cy="928855"/>
          </a:xfrm>
          <a:prstGeom prst="straightConnector1">
            <a:avLst/>
          </a:prstGeom>
          <a:ln w="38100">
            <a:solidFill>
              <a:srgbClr val="FF3D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0630BE29-905F-455C-85F5-E3750A285813}"/>
              </a:ext>
            </a:extLst>
          </p:cNvPr>
          <p:cNvSpPr/>
          <p:nvPr/>
        </p:nvSpPr>
        <p:spPr>
          <a:xfrm>
            <a:off x="1402672" y="4904935"/>
            <a:ext cx="1083074" cy="310718"/>
          </a:xfrm>
          <a:prstGeom prst="ellipse">
            <a:avLst/>
          </a:prstGeom>
          <a:noFill/>
          <a:ln w="38100">
            <a:solidFill>
              <a:srgbClr val="FF3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0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What ?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2370378"/>
            <a:ext cx="8198796" cy="3378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development is the art of creating functional and beautiful web apps for the internet .</a:t>
            </a:r>
            <a:endParaRPr lang="en-IN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3EB8C8-F340-4EB0-8E07-4925D0727BEE}"/>
              </a:ext>
            </a:extLst>
          </p:cNvPr>
          <p:cNvSpPr/>
          <p:nvPr/>
        </p:nvSpPr>
        <p:spPr>
          <a:xfrm>
            <a:off x="6616220" y="252558"/>
            <a:ext cx="20661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9600" dirty="0">
                <a:solidFill>
                  <a:schemeClr val="bg1"/>
                </a:solidFill>
              </a:rPr>
              <a:t>😒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3693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Woah !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690692"/>
            <a:ext cx="6601285" cy="4550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Progressive Web Apps (PWAs)</a:t>
            </a:r>
          </a:p>
          <a:p>
            <a:pPr marL="0" indent="0">
              <a:buNone/>
            </a:pPr>
            <a:endParaRPr lang="en-IN" sz="36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Offline support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Responsive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App-like feel ,no lags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Re-engagement first design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Discoverable</a:t>
            </a:r>
          </a:p>
        </p:txBody>
      </p:sp>
      <p:pic>
        <p:nvPicPr>
          <p:cNvPr id="10" name="Picture 4" descr="Image result for tinder pwa">
            <a:extLst>
              <a:ext uri="{FF2B5EF4-FFF2-40B4-BE49-F238E27FC236}">
                <a16:creationId xmlns:a16="http://schemas.microsoft.com/office/drawing/2014/main" id="{64CD5FFD-D856-4211-941A-8EC722EBD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034" y="2090439"/>
            <a:ext cx="6659433" cy="375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871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A9F2702-BFEF-4F69-84ED-C898AD238C92}"/>
              </a:ext>
            </a:extLst>
          </p:cNvPr>
          <p:cNvGrpSpPr/>
          <p:nvPr/>
        </p:nvGrpSpPr>
        <p:grpSpPr>
          <a:xfrm>
            <a:off x="4953760" y="2205619"/>
            <a:ext cx="2284479" cy="4652381"/>
            <a:chOff x="1332043" y="2204559"/>
            <a:chExt cx="2284479" cy="465238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92050D6-7372-40A7-9B87-E196DDEFE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897" b="97793" l="3090" r="97191">
                          <a14:foregroundMark x1="91292" y1="3172" x2="5337" y2="4690"/>
                          <a14:foregroundMark x1="3090" y1="9517" x2="4775" y2="93655"/>
                          <a14:foregroundMark x1="6180" y1="95724" x2="80056" y2="95724"/>
                          <a14:foregroundMark x1="78933" y1="97931" x2="79213" y2="12552"/>
                          <a14:foregroundMark x1="96348" y1="95172" x2="97191" y2="7034"/>
                          <a14:backgroundMark x1="1685" y1="276" x2="1685" y2="276"/>
                          <a14:backgroundMark x1="98315" y1="552" x2="98315" y2="552"/>
                          <a14:backgroundMark x1="843" y1="99724" x2="843" y2="99724"/>
                          <a14:backgroundMark x1="99157" y1="99724" x2="99157" y2="997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2043" y="2204559"/>
              <a:ext cx="2284479" cy="4652381"/>
            </a:xfrm>
            <a:prstGeom prst="rect">
              <a:avLst/>
            </a:prstGeom>
          </p:spPr>
        </p:pic>
        <p:pic>
          <p:nvPicPr>
            <p:cNvPr id="20" name="6-flipkart-launch">
              <a:hlinkClick r:id="" action="ppaction://media"/>
              <a:extLst>
                <a:ext uri="{FF2B5EF4-FFF2-40B4-BE49-F238E27FC236}">
                  <a16:creationId xmlns:a16="http://schemas.microsoft.com/office/drawing/2014/main" id="{56BC4ABF-4F45-461E-892A-44AF7D568B92}"/>
                </a:ext>
              </a:extLst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 rotWithShape="1">
            <a:blip r:embed="rId8"/>
            <a:srcRect l="2603" t="10090" r="3074" b="7025"/>
            <a:stretch/>
          </p:blipFill>
          <p:spPr>
            <a:xfrm>
              <a:off x="1457727" y="2705535"/>
              <a:ext cx="2027699" cy="363267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Woah !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072"/>
            <a:ext cx="8616516" cy="5780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PWA how do they actually feel 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91754C7-47AA-48A9-9977-09439ADE7AA1}"/>
              </a:ext>
            </a:extLst>
          </p:cNvPr>
          <p:cNvGrpSpPr/>
          <p:nvPr/>
        </p:nvGrpSpPr>
        <p:grpSpPr>
          <a:xfrm>
            <a:off x="8388907" y="2205619"/>
            <a:ext cx="2284479" cy="4652381"/>
            <a:chOff x="5495277" y="2205618"/>
            <a:chExt cx="2284479" cy="465238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0A2ACAA-4AF9-4E99-B96F-201EC6BF8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897" b="97793" l="3090" r="97191">
                          <a14:foregroundMark x1="91292" y1="3172" x2="5337" y2="4690"/>
                          <a14:foregroundMark x1="3090" y1="9517" x2="4775" y2="93655"/>
                          <a14:foregroundMark x1="6180" y1="95724" x2="80056" y2="95724"/>
                          <a14:foregroundMark x1="78933" y1="97931" x2="79213" y2="12552"/>
                          <a14:foregroundMark x1="96348" y1="95172" x2="97191" y2="7034"/>
                          <a14:backgroundMark x1="1685" y1="276" x2="1685" y2="276"/>
                          <a14:backgroundMark x1="98315" y1="552" x2="98315" y2="552"/>
                          <a14:backgroundMark x1="843" y1="99724" x2="843" y2="99724"/>
                          <a14:backgroundMark x1="99157" y1="99724" x2="99157" y2="997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5277" y="2205618"/>
              <a:ext cx="2284479" cy="4652381"/>
            </a:xfrm>
            <a:prstGeom prst="rect">
              <a:avLst/>
            </a:prstGeom>
          </p:spPr>
        </p:pic>
        <p:pic>
          <p:nvPicPr>
            <p:cNvPr id="10244" name="Picture 4" descr="Image result for pwa gifs">
              <a:extLst>
                <a:ext uri="{FF2B5EF4-FFF2-40B4-BE49-F238E27FC236}">
                  <a16:creationId xmlns:a16="http://schemas.microsoft.com/office/drawing/2014/main" id="{3FBAD69C-39DC-4D65-A848-96BA1EDB063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9158" y="2714413"/>
              <a:ext cx="2033393" cy="3614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D5B4F27-481E-460C-8713-9CECD8513266}"/>
              </a:ext>
            </a:extLst>
          </p:cNvPr>
          <p:cNvGrpSpPr/>
          <p:nvPr/>
        </p:nvGrpSpPr>
        <p:grpSpPr>
          <a:xfrm>
            <a:off x="1518613" y="2195683"/>
            <a:ext cx="2284479" cy="4652381"/>
            <a:chOff x="8371103" y="2195682"/>
            <a:chExt cx="2284479" cy="465238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BFF7380-F28F-47E3-A47B-C40AAA127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897" b="97793" l="3090" r="97191">
                          <a14:foregroundMark x1="91292" y1="3172" x2="5337" y2="4690"/>
                          <a14:foregroundMark x1="3090" y1="9517" x2="4775" y2="93655"/>
                          <a14:foregroundMark x1="6180" y1="95724" x2="80056" y2="95724"/>
                          <a14:foregroundMark x1="78933" y1="97931" x2="79213" y2="12552"/>
                          <a14:foregroundMark x1="96348" y1="95172" x2="97191" y2="7034"/>
                          <a14:backgroundMark x1="1685" y1="276" x2="1685" y2="276"/>
                          <a14:backgroundMark x1="98315" y1="552" x2="98315" y2="552"/>
                          <a14:backgroundMark x1="843" y1="99724" x2="843" y2="99724"/>
                          <a14:backgroundMark x1="99157" y1="99724" x2="99157" y2="997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1103" y="2195682"/>
              <a:ext cx="2284479" cy="4652381"/>
            </a:xfrm>
            <a:prstGeom prst="rect">
              <a:avLst/>
            </a:prstGeom>
          </p:spPr>
        </p:pic>
        <p:pic>
          <p:nvPicPr>
            <p:cNvPr id="17" name="pwa-2.1">
              <a:hlinkClick r:id="" action="ppaction://media"/>
              <a:extLst>
                <a:ext uri="{FF2B5EF4-FFF2-40B4-BE49-F238E27FC236}">
                  <a16:creationId xmlns:a16="http://schemas.microsoft.com/office/drawing/2014/main" id="{193B8B2F-3190-4143-AE55-89C0116E071D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10"/>
            <a:srcRect r="3148"/>
            <a:stretch/>
          </p:blipFill>
          <p:spPr>
            <a:xfrm>
              <a:off x="8492205" y="2705534"/>
              <a:ext cx="2042277" cy="36326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647496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 vol="80000">
                <p:cTn id="3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Woah !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690692"/>
            <a:ext cx="6601285" cy="617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Who uses PWAs ?</a:t>
            </a:r>
          </a:p>
        </p:txBody>
      </p:sp>
      <p:pic>
        <p:nvPicPr>
          <p:cNvPr id="7170" name="Picture 2" descr="Image result for twitter lite pwa">
            <a:extLst>
              <a:ext uri="{FF2B5EF4-FFF2-40B4-BE49-F238E27FC236}">
                <a16:creationId xmlns:a16="http://schemas.microsoft.com/office/drawing/2014/main" id="{A76A2089-562F-426F-9E95-B91448B5993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480" y="2423604"/>
            <a:ext cx="2083074" cy="425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7EF129-ED7F-4A10-9A32-F1640EED2EF4}"/>
              </a:ext>
            </a:extLst>
          </p:cNvPr>
          <p:cNvSpPr txBox="1">
            <a:spLocks/>
          </p:cNvSpPr>
          <p:nvPr/>
        </p:nvSpPr>
        <p:spPr>
          <a:xfrm>
            <a:off x="4611213" y="2308194"/>
            <a:ext cx="6521386" cy="4550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36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65 % increase in pages per session</a:t>
            </a:r>
          </a:p>
          <a:p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75% increase in tweets sent</a:t>
            </a:r>
          </a:p>
          <a:p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20% decrease in bounce rate</a:t>
            </a:r>
          </a:p>
        </p:txBody>
      </p:sp>
    </p:spTree>
    <p:extLst>
      <p:ext uri="{BB962C8B-B14F-4D97-AF65-F5344CB8AC3E}">
        <p14:creationId xmlns:p14="http://schemas.microsoft.com/office/powerpoint/2010/main" val="165713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Dev Why ?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2370378"/>
            <a:ext cx="8198796" cy="337867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Everlasting demand.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Growing power of the browsers.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Reach !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Time tested.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Update</a:t>
            </a:r>
            <a:r>
              <a:rPr lang="en-IN" sz="1800" strike="sngStrike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(s)</a:t>
            </a:r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 , always.</a:t>
            </a:r>
            <a:endParaRPr lang="en-IN" sz="3200" strike="sngStrike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IN" sz="32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44F9F3F-7D14-4993-99C3-CAFA6300A7FA}"/>
              </a:ext>
            </a:extLst>
          </p:cNvPr>
          <p:cNvSpPr/>
          <p:nvPr/>
        </p:nvSpPr>
        <p:spPr>
          <a:xfrm>
            <a:off x="6616220" y="252558"/>
            <a:ext cx="20661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9600" dirty="0">
                <a:solidFill>
                  <a:schemeClr val="bg1"/>
                </a:solidFill>
              </a:rPr>
              <a:t>😉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81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we’ll cover ?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8DEF-E668-489C-97F2-6908A970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2370378"/>
            <a:ext cx="8198796" cy="337867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Intro to web development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Networking basics</a:t>
            </a:r>
          </a:p>
          <a:p>
            <a:r>
              <a:rPr lang="en-IN" sz="3200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Github</a:t>
            </a:r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&amp; Git basics</a:t>
            </a: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&amp; CSS</a:t>
            </a:r>
          </a:p>
          <a:p>
            <a:r>
              <a:rPr lang="en-IN" sz="3200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Javascript</a:t>
            </a:r>
            <a:endParaRPr lang="en-IN" sz="32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IN" sz="32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Lightning Talks</a:t>
            </a:r>
          </a:p>
          <a:p>
            <a:endParaRPr lang="en-IN" sz="32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pic>
        <p:nvPicPr>
          <p:cNvPr id="3074" name="Picture 2" descr="Image result for coder vector illustrations transparent">
            <a:extLst>
              <a:ext uri="{FF2B5EF4-FFF2-40B4-BE49-F238E27FC236}">
                <a16:creationId xmlns:a16="http://schemas.microsoft.com/office/drawing/2014/main" id="{5CD1DB59-F296-4027-AF56-E1F9E6A851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47"/>
          <a:stretch/>
        </p:blipFill>
        <p:spPr bwMode="auto">
          <a:xfrm>
            <a:off x="7674449" y="1615736"/>
            <a:ext cx="4517551" cy="525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097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Intro to web development</a:t>
            </a:r>
            <a:endParaRPr lang="en-IN" sz="5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A0C2AB-5992-48A3-95B7-CB8CA30F2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3" y="1825625"/>
            <a:ext cx="10433953" cy="4351338"/>
          </a:xfrm>
        </p:spPr>
      </p:pic>
    </p:spTree>
    <p:extLst>
      <p:ext uri="{BB962C8B-B14F-4D97-AF65-F5344CB8AC3E}">
        <p14:creationId xmlns:p14="http://schemas.microsoft.com/office/powerpoint/2010/main" val="2059235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Intro to web development</a:t>
            </a:r>
            <a:endParaRPr lang="en-IN" sz="54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1D1C62-727F-48D6-A27B-8E1B03E56E9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883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</a:t>
            </a:r>
            <a:endParaRPr lang="en-IN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79E46-8E48-4AA3-B8BD-C32E0F32F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 Hyper text </a:t>
            </a:r>
            <a:r>
              <a:rPr lang="en-IN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markup</a:t>
            </a: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language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Made up of tags</a:t>
            </a:r>
          </a:p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Tags are nested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Example: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>
              <a:buNone/>
            </a:pPr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&lt;p&gt;Hello world&lt;/p&gt;</a:t>
            </a:r>
            <a:endParaRPr lang="en-IN" dirty="0">
              <a:solidFill>
                <a:srgbClr val="1A292C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AB5551-9018-436C-B458-FFAF39D73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513" y="4425239"/>
            <a:ext cx="308610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 Tags</a:t>
            </a:r>
            <a:endParaRPr lang="en-IN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79E46-8E48-4AA3-B8BD-C32E0F32F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9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&lt;p&gt;Hello world&lt;/p&gt;</a:t>
            </a:r>
            <a:endParaRPr lang="en-IN" sz="5400" dirty="0">
              <a:solidFill>
                <a:srgbClr val="1A292C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34CD7D56-76D3-4137-8BE1-6E7766673C69}"/>
              </a:ext>
            </a:extLst>
          </p:cNvPr>
          <p:cNvSpPr/>
          <p:nvPr/>
        </p:nvSpPr>
        <p:spPr>
          <a:xfrm rot="5400000">
            <a:off x="9293735" y="2155791"/>
            <a:ext cx="720436" cy="2233245"/>
          </a:xfrm>
          <a:prstGeom prst="rightBrace">
            <a:avLst>
              <a:gd name="adj1" fmla="val 8333"/>
              <a:gd name="adj2" fmla="val 47237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943005-A032-452F-A6C7-FF28E62481AB}"/>
              </a:ext>
            </a:extLst>
          </p:cNvPr>
          <p:cNvSpPr txBox="1"/>
          <p:nvPr/>
        </p:nvSpPr>
        <p:spPr>
          <a:xfrm>
            <a:off x="8986128" y="3767565"/>
            <a:ext cx="1620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Close Tag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8196DA8-6EA0-4D6B-9055-FDE4980EFBEB}"/>
              </a:ext>
            </a:extLst>
          </p:cNvPr>
          <p:cNvSpPr/>
          <p:nvPr/>
        </p:nvSpPr>
        <p:spPr>
          <a:xfrm rot="5400000">
            <a:off x="1508188" y="2327283"/>
            <a:ext cx="720436" cy="1890261"/>
          </a:xfrm>
          <a:prstGeom prst="rightBrace">
            <a:avLst>
              <a:gd name="adj1" fmla="val 8333"/>
              <a:gd name="adj2" fmla="val 47237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DCE1E8-E928-41EC-A295-342AAE8845A1}"/>
              </a:ext>
            </a:extLst>
          </p:cNvPr>
          <p:cNvSpPr txBox="1"/>
          <p:nvPr/>
        </p:nvSpPr>
        <p:spPr>
          <a:xfrm>
            <a:off x="1200417" y="3767565"/>
            <a:ext cx="1726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Open Tag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599DD450-9F03-4329-BB3D-28F7086A568A}"/>
              </a:ext>
            </a:extLst>
          </p:cNvPr>
          <p:cNvSpPr/>
          <p:nvPr/>
        </p:nvSpPr>
        <p:spPr>
          <a:xfrm rot="5400000">
            <a:off x="5315215" y="420875"/>
            <a:ext cx="720436" cy="5723792"/>
          </a:xfrm>
          <a:prstGeom prst="rightBrace">
            <a:avLst>
              <a:gd name="adj1" fmla="val 8333"/>
              <a:gd name="adj2" fmla="val 48319"/>
            </a:avLst>
          </a:prstGeom>
          <a:ln w="38100">
            <a:solidFill>
              <a:srgbClr val="FF3D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B5C158-8162-4615-94B1-00C72AE5B603}"/>
              </a:ext>
            </a:extLst>
          </p:cNvPr>
          <p:cNvSpPr txBox="1"/>
          <p:nvPr/>
        </p:nvSpPr>
        <p:spPr>
          <a:xfrm>
            <a:off x="2787962" y="3777922"/>
            <a:ext cx="5990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FF3D00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Body</a:t>
            </a:r>
            <a:endParaRPr lang="en-IN" sz="2400" dirty="0">
              <a:solidFill>
                <a:srgbClr val="FF3D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216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235F3-5820-4773-B53A-21227D442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 Tags</a:t>
            </a:r>
            <a:endParaRPr lang="en-IN" sz="5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DBF36E-7C60-41C0-A733-9808F526E72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Html -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Head -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Body -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Heading -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Para -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style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BCCE3E-0BDD-4ED4-BB0B-3EBE49ECBC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link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</a:p>
          <a:p>
            <a:pPr marL="227965" indent="-227965"/>
            <a:r>
              <a:rPr lang="en-IN" sz="3600" dirty="0" err="1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textarea</a:t>
            </a:r>
            <a:endParaRPr lang="en-IN" sz="3600" dirty="0">
              <a:solidFill>
                <a:schemeClr val="bg1"/>
              </a:solidFill>
              <a:latin typeface="Montserrat" panose="00000500000000000000" pitchFamily="2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button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list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div</a:t>
            </a:r>
          </a:p>
          <a:p>
            <a:pPr marL="227965" indent="-227965"/>
            <a:r>
              <a:rPr lang="en-IN" sz="3600" dirty="0">
                <a:solidFill>
                  <a:schemeClr val="bg1"/>
                </a:solidFill>
                <a:latin typeface="Montserrat" panose="00000500000000000000" pitchFamily="2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span</a:t>
            </a:r>
          </a:p>
        </p:txBody>
      </p:sp>
    </p:spTree>
    <p:extLst>
      <p:ext uri="{BB962C8B-B14F-4D97-AF65-F5344CB8AC3E}">
        <p14:creationId xmlns:p14="http://schemas.microsoft.com/office/powerpoint/2010/main" val="2533558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2176</TotalTime>
  <Words>346</Words>
  <Application>Microsoft Office PowerPoint</Application>
  <PresentationFormat>Widescreen</PresentationFormat>
  <Paragraphs>107</Paragraphs>
  <Slides>22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Web Study Jams</vt:lpstr>
      <vt:lpstr>Web Dev What ?</vt:lpstr>
      <vt:lpstr>Web Dev Why ?</vt:lpstr>
      <vt:lpstr>What we’ll cover ?</vt:lpstr>
      <vt:lpstr>Intro to web development</vt:lpstr>
      <vt:lpstr>Intro to web development</vt:lpstr>
      <vt:lpstr>HTML</vt:lpstr>
      <vt:lpstr>HTML - Tags</vt:lpstr>
      <vt:lpstr>HTML - Tags</vt:lpstr>
      <vt:lpstr>HTML - Tags</vt:lpstr>
      <vt:lpstr>HTML - Attributes</vt:lpstr>
      <vt:lpstr>Side Task</vt:lpstr>
      <vt:lpstr>Side Task</vt:lpstr>
      <vt:lpstr>Side Task</vt:lpstr>
      <vt:lpstr>Cascading Style Sheets (CSS)</vt:lpstr>
      <vt:lpstr>css</vt:lpstr>
      <vt:lpstr>css properties</vt:lpstr>
      <vt:lpstr>Web Dev Woah !</vt:lpstr>
      <vt:lpstr>Web Dev Woah !</vt:lpstr>
      <vt:lpstr>Web Dev Woah !</vt:lpstr>
      <vt:lpstr>Web Dev Woah !</vt:lpstr>
      <vt:lpstr>Web Dev Woah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101</dc:title>
  <dc:creator>Vineeth s</dc:creator>
  <cp:lastModifiedBy>Vineeth s</cp:lastModifiedBy>
  <cp:revision>53</cp:revision>
  <dcterms:created xsi:type="dcterms:W3CDTF">2018-02-23T12:07:42Z</dcterms:created>
  <dcterms:modified xsi:type="dcterms:W3CDTF">2018-08-22T16:49:05Z</dcterms:modified>
</cp:coreProperties>
</file>

<file path=docProps/thumbnail.jpeg>
</file>